
<file path=[Content_Types].xml><?xml version="1.0" encoding="utf-8"?>
<Types xmlns="http://schemas.openxmlformats.org/package/2006/content-types"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  <p:sldMasterId id="2147483655" r:id="rId5"/>
  </p:sldMasterIdLst>
  <p:sldIdLst>
    <p:sldId id="258" r:id="rId6"/>
    <p:sldId id="256" r:id="rId7"/>
  </p:sldIdLst>
  <p:sldSz cx="9144000" cy="5143500" type="screen16x9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1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957"/>
    <a:srgbClr val="00094C"/>
    <a:srgbClr val="F7F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60"/>
  </p:normalViewPr>
  <p:slideViewPr>
    <p:cSldViewPr snapToObjects="1">
      <p:cViewPr varScale="1">
        <p:scale>
          <a:sx n="101" d="100"/>
          <a:sy n="101" d="100"/>
        </p:scale>
        <p:origin x="612" y="90"/>
      </p:cViewPr>
      <p:guideLst>
        <p:guide orient="horz" pos="1621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2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tableStyles" Target="tableStyles.xml"/><Relationship Id="rId5" Type="http://schemas.openxmlformats.org/officeDocument/2006/relationships/slideMaster" Target="slideMasters/slideMaster2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55346"/>
            <a:ext cx="7467600" cy="857250"/>
          </a:xfrm>
          <a:prstGeom prst="rect">
            <a:avLst/>
          </a:prstGeom>
        </p:spPr>
        <p:txBody>
          <a:bodyPr/>
          <a:lstStyle/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19200" y="1804274"/>
            <a:ext cx="3657600" cy="282297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29200" y="1804274"/>
            <a:ext cx="3657600" cy="2822972"/>
          </a:xfrm>
          <a:prstGeom prst="rect">
            <a:avLst/>
          </a:prstGeom>
        </p:spPr>
        <p:txBody>
          <a:bodyPr/>
          <a:lstStyle>
            <a:lvl1pPr>
              <a:defRPr sz="1400"/>
            </a:lvl1pPr>
            <a:lvl2pPr>
              <a:defRPr sz="14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2700510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74713"/>
            <a:ext cx="7467600" cy="85883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3"/>
          </p:nvPr>
        </p:nvSpPr>
        <p:spPr>
          <a:xfrm>
            <a:off x="1219200" y="1810455"/>
            <a:ext cx="3657600" cy="2686050"/>
          </a:xfrm>
          <a:prstGeom prst="rect">
            <a:avLst/>
          </a:prstGeom>
        </p:spPr>
        <p:txBody>
          <a:bodyPr/>
          <a:lstStyle>
            <a:lvl1pPr>
              <a:buNone/>
              <a:defRPr sz="14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4"/>
          </p:nvPr>
        </p:nvSpPr>
        <p:spPr>
          <a:xfrm>
            <a:off x="5029200" y="1810455"/>
            <a:ext cx="3657600" cy="2686050"/>
          </a:xfrm>
          <a:prstGeom prst="rect">
            <a:avLst/>
          </a:prstGeom>
        </p:spPr>
        <p:txBody>
          <a:bodyPr/>
          <a:lstStyle>
            <a:lvl1pPr>
              <a:buNone/>
              <a:defRPr sz="1400"/>
            </a:lvl1pPr>
            <a:lvl2pPr>
              <a:defRPr sz="1000"/>
            </a:lvl2pPr>
            <a:lvl3pPr>
              <a:defRPr sz="1000"/>
            </a:lvl3pPr>
            <a:lvl4pPr>
              <a:defRPr sz="1000"/>
            </a:lvl4pPr>
            <a:lvl5pPr>
              <a:defRPr sz="1000"/>
            </a:lvl5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18128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3600451"/>
            <a:ext cx="5486400" cy="425053"/>
          </a:xfrm>
          <a:prstGeom prst="rect">
            <a:avLst/>
          </a:prstGeom>
        </p:spPr>
        <p:txBody>
          <a:bodyPr/>
          <a:lstStyle>
            <a:lvl1pPr algn="l">
              <a:defRPr sz="2000" b="1"/>
            </a:lvl1pPr>
          </a:lstStyle>
          <a:p>
            <a:r>
              <a:rPr lang="en-GB" dirty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0" y="914399"/>
            <a:ext cx="5486400" cy="2631281"/>
          </a:xfrm>
          <a:prstGeom prst="rect">
            <a:avLst/>
          </a:prstGeo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0" y="4025504"/>
            <a:ext cx="5486400" cy="4321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229068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74713"/>
            <a:ext cx="7467600" cy="85883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1789113"/>
            <a:ext cx="7467600" cy="268446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GB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4406364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874713"/>
            <a:ext cx="7467600" cy="858837"/>
          </a:xfrm>
          <a:prstGeom prst="rect">
            <a:avLst/>
          </a:prstGeo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1509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441533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08504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8">
            <a:extLst>
              <a:ext uri="{FF2B5EF4-FFF2-40B4-BE49-F238E27FC236}">
                <a16:creationId xmlns:a16="http://schemas.microsoft.com/office/drawing/2014/main" id="{DA417875-2B7A-42D6-B3F2-3CE4F1637202}"/>
              </a:ext>
            </a:extLst>
          </p:cNvPr>
          <p:cNvPicPr>
            <a:picLocks noChangeAspect="1"/>
          </p:cNvPicPr>
          <p:nvPr userDrawn="1"/>
        </p:nvPicPr>
        <p:blipFill>
          <a:blip r:embed="rId8"/>
          <a:srcRect/>
          <a:stretch/>
        </p:blipFill>
        <p:spPr bwMode="auto">
          <a:xfrm>
            <a:off x="1588" y="4520939"/>
            <a:ext cx="9140825" cy="6402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>
            <a:extLst>
              <a:ext uri="{FF2B5EF4-FFF2-40B4-BE49-F238E27FC236}">
                <a16:creationId xmlns:a16="http://schemas.microsoft.com/office/drawing/2014/main" id="{FA46C1C5-FE91-4FA2-AF24-31BA4595C21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1219200" y="874713"/>
            <a:ext cx="7467600" cy="858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  <a:endParaRPr lang="en-US" altLang="en-US"/>
          </a:p>
        </p:txBody>
      </p:sp>
      <p:sp>
        <p:nvSpPr>
          <p:cNvPr id="1028" name="Text Placeholder 2">
            <a:extLst>
              <a:ext uri="{FF2B5EF4-FFF2-40B4-BE49-F238E27FC236}">
                <a16:creationId xmlns:a16="http://schemas.microsoft.com/office/drawing/2014/main" id="{EFEC299C-A8BE-41F5-BE7B-BCBDC701CFC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1219200" y="1789113"/>
            <a:ext cx="7467600" cy="26844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3600" b="1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-128"/>
          <a:cs typeface="Arial" charset="0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3600" b="1">
          <a:solidFill>
            <a:schemeClr val="tx1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400" kern="1200">
          <a:solidFill>
            <a:schemeClr val="tx1"/>
          </a:solidFill>
          <a:latin typeface="Arial"/>
          <a:ea typeface="ＭＳ Ｐゴシック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3">
            <a:extLst>
              <a:ext uri="{FF2B5EF4-FFF2-40B4-BE49-F238E27FC236}">
                <a16:creationId xmlns:a16="http://schemas.microsoft.com/office/drawing/2014/main" id="{E82E0F0F-658A-44DA-B5B2-3F2BDE55756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rcRect/>
          <a:stretch/>
        </p:blipFill>
        <p:spPr bwMode="auto">
          <a:xfrm>
            <a:off x="0" y="1465"/>
            <a:ext cx="9140825" cy="514057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</p:sldLayoutIdLst>
  <p:txStyles>
    <p:titleStyle>
      <a:lvl1pPr algn="ctr" defTabSz="457200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2pPr>
      <a:lvl3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3pPr>
      <a:lvl4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4pPr>
      <a:lvl5pPr algn="ctr" defTabSz="457200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-128"/>
          <a:cs typeface="ＭＳ Ｐゴシック" charset="-128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5">
            <a:extLst>
              <a:ext uri="{FF2B5EF4-FFF2-40B4-BE49-F238E27FC236}">
                <a16:creationId xmlns:a16="http://schemas.microsoft.com/office/drawing/2014/main" id="{DD7D58D7-9FFA-415A-9A00-B9F00050C84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9750" y="2571750"/>
            <a:ext cx="73914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600" b="1">
                <a:solidFill>
                  <a:srgbClr val="000957"/>
                </a:solidFill>
              </a:rPr>
              <a:t>Main Title</a:t>
            </a:r>
          </a:p>
        </p:txBody>
      </p:sp>
      <p:sp>
        <p:nvSpPr>
          <p:cNvPr id="3075" name="TextBox 6">
            <a:extLst>
              <a:ext uri="{FF2B5EF4-FFF2-40B4-BE49-F238E27FC236}">
                <a16:creationId xmlns:a16="http://schemas.microsoft.com/office/drawing/2014/main" id="{2AEA2E56-7E46-446D-A8DA-C1E3019172F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11188" y="3278188"/>
            <a:ext cx="6324600" cy="552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eaLnBrk="1" hangingPunct="1"/>
            <a:r>
              <a:rPr lang="en-US" altLang="en-US" sz="3000">
                <a:solidFill>
                  <a:srgbClr val="FF6600"/>
                </a:solidFill>
              </a:rPr>
              <a:t>Sub title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52">
            <a:extLst>
              <a:ext uri="{FF2B5EF4-FFF2-40B4-BE49-F238E27FC236}">
                <a16:creationId xmlns:a16="http://schemas.microsoft.com/office/drawing/2014/main" id="{B78647E4-28F0-4F3E-A04A-6C3C5BA6BF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7800" y="855663"/>
            <a:ext cx="7239000" cy="857250"/>
          </a:xfrm>
        </p:spPr>
        <p:txBody>
          <a:bodyPr/>
          <a:lstStyle/>
          <a:p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099" name="Content Placeholder 53">
            <a:extLst>
              <a:ext uri="{FF2B5EF4-FFF2-40B4-BE49-F238E27FC236}">
                <a16:creationId xmlns:a16="http://schemas.microsoft.com/office/drawing/2014/main" id="{B5F14773-ACF1-485C-B904-F5356959480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447800" y="1749425"/>
            <a:ext cx="3505200" cy="28225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  <p:sp>
        <p:nvSpPr>
          <p:cNvPr id="4100" name="Content Placeholder 54">
            <a:extLst>
              <a:ext uri="{FF2B5EF4-FFF2-40B4-BE49-F238E27FC236}">
                <a16:creationId xmlns:a16="http://schemas.microsoft.com/office/drawing/2014/main" id="{3E0EECFB-D21F-4F63-870A-479DF1D66E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181600" y="1749425"/>
            <a:ext cx="3505200" cy="2822575"/>
          </a:xfrm>
        </p:spPr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US" altLang="en-US">
              <a:latin typeface="Arial" panose="020B0604020202020204" pitchFamily="34" charset="0"/>
              <a:ea typeface="ＭＳ Ｐゴシック" panose="020B0600070205080204" pitchFamily="34" charset="-128"/>
              <a:cs typeface="Arial" panose="020B0604020202020204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39390ABF14FDA4B8F558F5D4E0AF848" ma:contentTypeVersion="10" ma:contentTypeDescription="Create a new document." ma:contentTypeScope="" ma:versionID="cde180453bd0eb5627cb2ca7f36be51a">
  <xsd:schema xmlns:xsd="http://www.w3.org/2001/XMLSchema" xmlns:xs="http://www.w3.org/2001/XMLSchema" xmlns:p="http://schemas.microsoft.com/office/2006/metadata/properties" xmlns:ns2="e1f4eee8-8360-4615-893a-5d8a92340a4d" xmlns:ns3="3c06e162-0979-4d0c-9e15-505634488efa" targetNamespace="http://schemas.microsoft.com/office/2006/metadata/properties" ma:root="true" ma:fieldsID="2b5c2f12246460c1e06feeffa59123a9" ns2:_="" ns3:_="">
    <xsd:import namespace="e1f4eee8-8360-4615-893a-5d8a92340a4d"/>
    <xsd:import namespace="3c06e162-0979-4d0c-9e15-505634488ef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3:SharedWithUsers" minOccurs="0"/>
                <xsd:element ref="ns3:SharedWithDetails" minOccurs="0"/>
                <xsd:element ref="ns2:MediaServiceLocation" minOccurs="0"/>
                <xsd:element ref="ns2:MediaServiceOCR" minOccurs="0"/>
                <xsd:element ref="ns2:MediaServiceEventHashCode" minOccurs="0"/>
                <xsd:element ref="ns2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1f4eee8-8360-4615-893a-5d8a92340a4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4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c06e162-0979-4d0c-9e15-505634488efa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F09F4FC-E6F8-49A6-8115-A7852C06768C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74860989-3C89-41AF-A1BD-3C0A5CBE91B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61FAD7B-FBB2-4108-B283-986B6C82CC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1f4eee8-8360-4615-893a-5d8a92340a4d"/>
    <ds:schemaRef ds:uri="3c06e162-0979-4d0c-9e15-505634488ef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</TotalTime>
  <Words>4</Words>
  <Application>Microsoft Office PowerPoint</Application>
  <PresentationFormat>On-screen Show (16:9)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Office Theme</vt:lpstr>
      <vt:lpstr>1_Office Theme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Phil Donnelly - On Vibe Ltd.</dc:creator>
  <cp:lastModifiedBy>Cori Mackin</cp:lastModifiedBy>
  <cp:revision>4</cp:revision>
  <dcterms:created xsi:type="dcterms:W3CDTF">2019-05-01T16:26:02Z</dcterms:created>
  <dcterms:modified xsi:type="dcterms:W3CDTF">2019-11-14T13:26:32Z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0x010100139390ABF14FDA4B8F558F5D4E0AF848</vt:lpwstr>
  </property>
</Properties>
</file>